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НЕРВНАЯ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фото\24062013_19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3826" r="3395" b="4340"/>
          <a:stretch/>
        </p:blipFill>
        <p:spPr bwMode="auto">
          <a:xfrm>
            <a:off x="0" y="564236"/>
            <a:ext cx="9144000" cy="62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ПРЕПАРАТ № 30. СПИННОЙ МОЗГ СОБАКИ.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788024" y="191683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8104" y="1628800"/>
            <a:ext cx="2520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88024" y="5517232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8104" y="5301208"/>
            <a:ext cx="2520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340768"/>
            <a:ext cx="3240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356992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6804248" y="1916832"/>
            <a:ext cx="43204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7704348" y="5184640"/>
            <a:ext cx="50405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956376" y="2852936"/>
            <a:ext cx="57606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1484784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4408" y="5517232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492896"/>
            <a:ext cx="360040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995936" y="3933056"/>
            <a:ext cx="3600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07904" y="4475949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572000" y="2954561"/>
            <a:ext cx="216024" cy="76247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72849" y="2539062"/>
            <a:ext cx="2991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фото\ghhj\25062013_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12182"/>
          <a:stretch/>
        </p:blipFill>
        <p:spPr bwMode="auto">
          <a:xfrm>
            <a:off x="0" y="530523"/>
            <a:ext cx="7092280" cy="622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53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34. КОРА  БОЛЬШИХ ПОЛУШАРИЙ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156176" y="1052736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156176" y="1628800"/>
            <a:ext cx="15121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716016" y="2505963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12160" y="3717032"/>
            <a:ext cx="16561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4869160"/>
            <a:ext cx="3096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88024" y="5589240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8344" y="836712"/>
            <a:ext cx="3600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1412776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2348880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344" y="3383126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68344" y="4581128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8344" y="5413866"/>
            <a:ext cx="3600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фото\ghhj\25062013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" y="620688"/>
            <a:ext cx="9168002" cy="62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7484" y="2233915"/>
            <a:ext cx="3240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856" y="3558836"/>
            <a:ext cx="28803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402833"/>
            <a:ext cx="4320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4" y="335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35 МОЗЖЕЧОК СОБАКИ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НЕРВНАЯ СИСТЕМА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НЕРВНАЯ СИСТЕМА</dc:title>
  <dc:creator>Dell</dc:creator>
  <cp:lastModifiedBy>Dell</cp:lastModifiedBy>
  <cp:revision>32</cp:revision>
  <dcterms:created xsi:type="dcterms:W3CDTF">2013-12-11T06:30:41Z</dcterms:created>
  <dcterms:modified xsi:type="dcterms:W3CDTF">2021-03-28T20:27:52Z</dcterms:modified>
</cp:coreProperties>
</file>